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319" r:id="rId2"/>
    <p:sldId id="272" r:id="rId3"/>
    <p:sldId id="288" r:id="rId4"/>
    <p:sldId id="289" r:id="rId5"/>
    <p:sldId id="303" r:id="rId6"/>
    <p:sldId id="291" r:id="rId7"/>
    <p:sldId id="292" r:id="rId8"/>
    <p:sldId id="293" r:id="rId9"/>
    <p:sldId id="294" r:id="rId10"/>
    <p:sldId id="304" r:id="rId11"/>
    <p:sldId id="274" r:id="rId12"/>
    <p:sldId id="30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85" d="100"/>
          <a:sy n="85" d="100"/>
        </p:scale>
        <p:origin x="-10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DB66F5-04DC-495D-BF51-DCD385CA3313}" type="datetimeFigureOut">
              <a:rPr lang="en-US" smtClean="0"/>
              <a:t>10/22/2024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EBFC0F-890A-47DF-B091-1DE093AD99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812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001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709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9985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6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8" y="6501343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439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203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982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5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26527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680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3240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656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17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10/22/2024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9383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8" y="-17166"/>
            <a:ext cx="2823785" cy="4827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421" y="460335"/>
            <a:ext cx="3040403" cy="14579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ED34161-D0F3-4A8B-997D-F9D00DCC83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8957" y="378955"/>
            <a:ext cx="2642408" cy="15393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4BA456B-40D3-4C08-9291-21C71B9C01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3728" y="1784327"/>
            <a:ext cx="2951245" cy="15393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D3AEDBE-5A9E-49CF-9FA8-9FEB3ADFDC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8957" y="1918282"/>
            <a:ext cx="2692538" cy="15393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3EA6A39-E437-490D-BD28-7D378A954A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1482" y="3175708"/>
            <a:ext cx="3150279" cy="17640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422B975-A8D5-4DAA-AD6C-932AD19A1D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13894" y="3457609"/>
            <a:ext cx="2917514" cy="16822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2F1B557-A0AF-41F6-8F83-0C715B7189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43728" y="5022730"/>
            <a:ext cx="3033096" cy="17063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C4D9F70-3229-4B1A-BC74-170AC692CF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34046" y="5139827"/>
            <a:ext cx="2896206" cy="168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975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66022" y="241602"/>
            <a:ext cx="6683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.VnAvant" panose="020B7200000000000000" pitchFamily="34" charset="0"/>
              </a:rPr>
              <a:t>Chän</a:t>
            </a:r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.VnAvant" panose="020B7200000000000000" pitchFamily="34" charset="0"/>
              </a:rPr>
              <a:t>c©u</a:t>
            </a:r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 tr¶ </a:t>
            </a:r>
            <a:r>
              <a:rPr lang="en-US" sz="3200" b="1" dirty="0" err="1">
                <a:solidFill>
                  <a:prstClr val="black"/>
                </a:solidFill>
                <a:latin typeface=".VnAvant" panose="020B7200000000000000" pitchFamily="34" charset="0"/>
              </a:rPr>
              <a:t>lêi</a:t>
            </a:r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 ®</a:t>
            </a:r>
            <a:r>
              <a:rPr lang="en-US" sz="3200" b="1" dirty="0" err="1">
                <a:solidFill>
                  <a:prstClr val="black"/>
                </a:solidFill>
                <a:latin typeface=".VnAvant" panose="020B7200000000000000" pitchFamily="34" charset="0"/>
              </a:rPr>
              <a:t>óng</a:t>
            </a:r>
            <a:r>
              <a:rPr lang="en-US" sz="3200" b="1" dirty="0">
                <a:solidFill>
                  <a:prstClr val="black"/>
                </a:solidFill>
                <a:latin typeface=".VnAvant" panose="020B7200000000000000" pitchFamily="34" charset="0"/>
              </a:rPr>
              <a:t>: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22" y="81875"/>
            <a:ext cx="703444" cy="6879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3934" y="686587"/>
            <a:ext cx="88077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.VnAvant" panose="020B7200000000000000" pitchFamily="34" charset="0"/>
              </a:rPr>
              <a:t>Cho </a:t>
            </a:r>
            <a:r>
              <a:rPr lang="en-US" sz="2400" dirty="0" err="1">
                <a:solidFill>
                  <a:prstClr val="black"/>
                </a:solidFill>
                <a:latin typeface=".VnAvant" panose="020B7200000000000000" pitchFamily="34" charset="0"/>
              </a:rPr>
              <a:t>thªm</a:t>
            </a:r>
            <a:r>
              <a:rPr lang="en-US" sz="2400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.VnAvant" panose="020B7200000000000000" pitchFamily="34" charset="0"/>
              </a:rPr>
              <a:t>trứng</a:t>
            </a:r>
            <a:r>
              <a:rPr lang="en-US" sz="2400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.VnAvant" panose="020B7200000000000000" pitchFamily="34" charset="0"/>
              </a:rPr>
              <a:t>vµo</a:t>
            </a:r>
            <a:r>
              <a:rPr lang="en-US" sz="2400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.VnAvant" panose="020B7200000000000000" pitchFamily="34" charset="0"/>
              </a:rPr>
              <a:t>khay</a:t>
            </a:r>
            <a:r>
              <a:rPr lang="en-US" sz="2400" dirty="0">
                <a:solidFill>
                  <a:prstClr val="black"/>
                </a:solidFill>
                <a:latin typeface=".VnAvant" panose="020B7200000000000000" pitchFamily="34" charset="0"/>
              </a:rPr>
              <a:t> ®Ó </a:t>
            </a:r>
            <a:r>
              <a:rPr lang="en-US" sz="2400" dirty="0" err="1">
                <a:solidFill>
                  <a:prstClr val="black"/>
                </a:solidFill>
                <a:latin typeface=".VnAvant" panose="020B7200000000000000" pitchFamily="34" charset="0"/>
              </a:rPr>
              <a:t>trong</a:t>
            </a:r>
            <a:r>
              <a:rPr lang="en-US" sz="2400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.VnAvant" panose="020B7200000000000000" pitchFamily="34" charset="0"/>
              </a:rPr>
              <a:t>khay</a:t>
            </a:r>
            <a:r>
              <a:rPr lang="en-US" sz="2400" dirty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.VnAvant" panose="020B7200000000000000" pitchFamily="34" charset="0"/>
              </a:rPr>
              <a:t>cã</a:t>
            </a:r>
            <a:r>
              <a:rPr lang="en-US" sz="2400" dirty="0">
                <a:solidFill>
                  <a:prstClr val="black"/>
                </a:solidFill>
                <a:latin typeface=".VnAvant" panose="020B7200000000000000" pitchFamily="34" charset="0"/>
              </a:rPr>
              <a:t> 8 </a:t>
            </a:r>
            <a:r>
              <a:rPr lang="en-US" sz="2400" dirty="0" err="1">
                <a:solidFill>
                  <a:prstClr val="black"/>
                </a:solidFill>
                <a:latin typeface=".VnAvant" panose="020B7200000000000000" pitchFamily="34" charset="0"/>
              </a:rPr>
              <a:t>qu</a:t>
            </a:r>
            <a:r>
              <a:rPr lang="en-US" sz="2400" dirty="0">
                <a:solidFill>
                  <a:prstClr val="black"/>
                </a:solidFill>
                <a:latin typeface=".VnAvant" panose="020B7200000000000000" pitchFamily="34" charset="0"/>
              </a:rPr>
              <a:t>¶ </a:t>
            </a:r>
            <a:r>
              <a:rPr lang="en-US" sz="2400" dirty="0" err="1">
                <a:solidFill>
                  <a:prstClr val="black"/>
                </a:solidFill>
                <a:latin typeface=".VnAvant" panose="020B7200000000000000" pitchFamily="34" charset="0"/>
              </a:rPr>
              <a:t>trứng</a:t>
            </a:r>
            <a:r>
              <a:rPr lang="en-US" sz="2400" dirty="0">
                <a:solidFill>
                  <a:prstClr val="black"/>
                </a:solidFill>
                <a:latin typeface=".VnAvant" panose="020B7200000000000000" pitchFamily="34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022" y="1752964"/>
            <a:ext cx="5795889" cy="38757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4687"/>
          <a:stretch>
            <a:fillRect/>
          </a:stretch>
        </p:blipFill>
        <p:spPr>
          <a:xfrm>
            <a:off x="7495474" y="2136345"/>
            <a:ext cx="3432517" cy="310896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7303520" y="2769392"/>
            <a:ext cx="879232" cy="92143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394" y="-19121"/>
            <a:ext cx="2639213" cy="11214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223" y="1397124"/>
            <a:ext cx="9144000" cy="4546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6177" y="127000"/>
            <a:ext cx="8297333" cy="6223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295" y="643467"/>
            <a:ext cx="9767409" cy="4683711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581" y="875758"/>
            <a:ext cx="10003986" cy="5835487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9029028" y="1714696"/>
            <a:ext cx="1083213" cy="10269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266" y="395111"/>
            <a:ext cx="10412858" cy="5431195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952457" y="3585525"/>
            <a:ext cx="1434210" cy="130256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642" y="654756"/>
            <a:ext cx="9345088" cy="534259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428501" y="3940169"/>
            <a:ext cx="1083213" cy="10269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018" y="722490"/>
            <a:ext cx="9989330" cy="559356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805659" y="3206392"/>
            <a:ext cx="1083213" cy="10269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930" y="646202"/>
            <a:ext cx="9652555" cy="556559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9222848" y="1713436"/>
            <a:ext cx="1083213" cy="10269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9973" y="462846"/>
            <a:ext cx="10239658" cy="576063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842390" y="4125783"/>
            <a:ext cx="1083213" cy="10269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800" y="834454"/>
            <a:ext cx="9531022" cy="553595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508587" y="4311103"/>
            <a:ext cx="1083213" cy="10269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23</Words>
  <Application>Microsoft Office PowerPoint</Application>
  <PresentationFormat>Custom</PresentationFormat>
  <Paragraphs>2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tam do</dc:creator>
  <cp:lastModifiedBy>ADMIN</cp:lastModifiedBy>
  <cp:revision>2</cp:revision>
  <dcterms:created xsi:type="dcterms:W3CDTF">2021-09-27T01:13:46Z</dcterms:created>
  <dcterms:modified xsi:type="dcterms:W3CDTF">2024-10-22T07:52:03Z</dcterms:modified>
</cp:coreProperties>
</file>